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3" r:id="rId6"/>
    <p:sldId id="264" r:id="rId7"/>
    <p:sldId id="265" r:id="rId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A098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DF146C-104E-4040-B32F-F21DE86A134B}" v="751" dt="2021-12-26T12:51:15.906"/>
    <p1510:client id="{16B28F66-8A1D-4D0C-96F5-68F9C2D75B8E}" v="21" dt="2021-12-26T16:09:43.572"/>
    <p1510:client id="{2BA00259-20CD-4DCA-8A37-6C0509A90ED0}" v="668" dt="2021-12-26T12:35:52.658"/>
    <p1510:client id="{2EC9970D-37AA-4050-995F-E5A5070E46F7}" v="1205" dt="2021-12-26T11:59:06.679"/>
    <p1510:client id="{673AE488-DC2E-4C6B-B2B6-C837FA26F48A}" v="1159" dt="2021-12-26T15:18:47.112"/>
    <p1510:client id="{7DD1C472-948A-4C0B-B542-71F8C39E52E0}" v="78" dt="2021-12-26T13:04:08.5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6825D-2B69-4989-8861-A6901ABADB6C}" type="datetimeFigureOut">
              <a:rPr lang="ko-KR" altLang="en-US" smtClean="0"/>
              <a:t>2021-12-26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6DB3-44B8-41C4-A846-21F6C617223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971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6825D-2B69-4989-8861-A6901ABADB6C}" type="datetimeFigureOut">
              <a:rPr lang="ko-KR" altLang="en-US" smtClean="0"/>
              <a:t>2021-12-26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6DB3-44B8-41C4-A846-21F6C617223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0513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6825D-2B69-4989-8861-A6901ABADB6C}" type="datetimeFigureOut">
              <a:rPr lang="ko-KR" altLang="en-US" smtClean="0"/>
              <a:t>2021-12-26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6DB3-44B8-41C4-A846-21F6C617223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3956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6825D-2B69-4989-8861-A6901ABADB6C}" type="datetimeFigureOut">
              <a:rPr lang="ko-KR" altLang="en-US" smtClean="0"/>
              <a:t>2021-12-26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6DB3-44B8-41C4-A846-21F6C617223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3982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6825D-2B69-4989-8861-A6901ABADB6C}" type="datetimeFigureOut">
              <a:rPr lang="ko-KR" altLang="en-US" smtClean="0"/>
              <a:t>2021-12-26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6DB3-44B8-41C4-A846-21F6C617223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6234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6825D-2B69-4989-8861-A6901ABADB6C}" type="datetimeFigureOut">
              <a:rPr lang="ko-KR" altLang="en-US" smtClean="0"/>
              <a:t>2021-12-26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6DB3-44B8-41C4-A846-21F6C617223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196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6825D-2B69-4989-8861-A6901ABADB6C}" type="datetimeFigureOut">
              <a:rPr lang="ko-KR" altLang="en-US" smtClean="0"/>
              <a:t>2021-12-26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6DB3-44B8-41C4-A846-21F6C617223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3469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6825D-2B69-4989-8861-A6901ABADB6C}" type="datetimeFigureOut">
              <a:rPr lang="ko-KR" altLang="en-US" smtClean="0"/>
              <a:t>2021-12-26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6DB3-44B8-41C4-A846-21F6C617223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0272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6825D-2B69-4989-8861-A6901ABADB6C}" type="datetimeFigureOut">
              <a:rPr lang="ko-KR" altLang="en-US" smtClean="0"/>
              <a:t>2021-12-26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6DB3-44B8-41C4-A846-21F6C617223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5682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6825D-2B69-4989-8861-A6901ABADB6C}" type="datetimeFigureOut">
              <a:rPr lang="ko-KR" altLang="en-US" smtClean="0"/>
              <a:t>2021-12-26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6DB3-44B8-41C4-A846-21F6C617223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9606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6825D-2B69-4989-8861-A6901ABADB6C}" type="datetimeFigureOut">
              <a:rPr lang="ko-KR" altLang="en-US" smtClean="0"/>
              <a:t>2021-12-26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6DB3-44B8-41C4-A846-21F6C617223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6493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6825D-2B69-4989-8861-A6901ABADB6C}" type="datetimeFigureOut">
              <a:rPr lang="ko-KR" altLang="en-US" smtClean="0"/>
              <a:t>2021-12-26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B6DB3-44B8-41C4-A846-21F6C617223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6743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659529" y="2085788"/>
            <a:ext cx="6884895" cy="1496649"/>
          </a:xfrm>
        </p:spPr>
        <p:txBody>
          <a:bodyPr anchor="b">
            <a:normAutofit/>
          </a:bodyPr>
          <a:lstStyle/>
          <a:p>
            <a:r>
              <a:rPr lang="ko-KR" altLang="en-US" sz="3200" b="1" dirty="0" err="1">
                <a:ea typeface="맑은 고딕"/>
              </a:rPr>
              <a:t>KIA공식홈페이지</a:t>
            </a:r>
            <a:r>
              <a:rPr lang="ko-KR" altLang="en-US" sz="3200" b="1" dirty="0">
                <a:ea typeface="맑은 고딕"/>
              </a:rPr>
              <a:t> 리뉴얼</a:t>
            </a:r>
            <a:r>
              <a:rPr lang="ko-KR" altLang="en-US" sz="3200" dirty="0">
                <a:ea typeface="맑은 고딕"/>
              </a:rPr>
              <a:t> </a:t>
            </a:r>
            <a:br>
              <a:rPr lang="ko-KR" altLang="en-US" sz="3200" dirty="0">
                <a:ea typeface="맑은 고딕"/>
              </a:rPr>
            </a:br>
            <a:endParaRPr lang="ko-KR" altLang="en-US" sz="3200">
              <a:solidFill>
                <a:schemeClr val="tx1">
                  <a:lumMod val="65000"/>
                  <a:lumOff val="35000"/>
                </a:schemeClr>
              </a:solidFill>
              <a:ea typeface="맑은 고딕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844800" y="3829522"/>
            <a:ext cx="6096000" cy="830134"/>
          </a:xfrm>
        </p:spPr>
        <p:txBody>
          <a:bodyPr anchor="t">
            <a:normAutofit/>
          </a:bodyPr>
          <a:lstStyle/>
          <a:p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/>
              </a:rPr>
              <a:t>작성자 :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/>
              </a:rPr>
              <a:t> </a:t>
            </a:r>
            <a:r>
              <a:rPr lang="ko-KR" alt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/>
              </a:rPr>
              <a:t>Learningst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569210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8DDA986-B6EE-4642-AC60-0490373E6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B62878-12EF-4E97-A284-47BAFC30D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79188D-1ED5-4705-B8C7-5D6FB7670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514" y="685800"/>
            <a:ext cx="10800972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16054" y="1001364"/>
            <a:ext cx="8959893" cy="663225"/>
          </a:xfrm>
        </p:spPr>
        <p:txBody>
          <a:bodyPr anchor="b">
            <a:normAutofit fontScale="90000"/>
          </a:bodyPr>
          <a:lstStyle/>
          <a:p>
            <a:pPr algn="ctr"/>
            <a:br>
              <a:rPr lang="ko-KR" altLang="en-US" sz="2700">
                <a:ea typeface="맑은 고딕"/>
              </a:rPr>
            </a:br>
            <a:r>
              <a:rPr lang="ko-KR" altLang="en-US" sz="2700" b="1">
                <a:ea typeface="맑은 고딕"/>
              </a:rPr>
              <a:t>기존사이트 분석 및 리뉴얼 기획의도</a:t>
            </a:r>
            <a:endParaRPr lang="ko-KR" altLang="en-US" sz="2700" b="1">
              <a:solidFill>
                <a:schemeClr val="tx1">
                  <a:lumMod val="65000"/>
                  <a:lumOff val="35000"/>
                </a:schemeClr>
              </a:solidFill>
              <a:ea typeface="맑은 고딕"/>
            </a:endParaRPr>
          </a:p>
        </p:txBody>
      </p:sp>
      <p:pic>
        <p:nvPicPr>
          <p:cNvPr id="4" name="그림 4">
            <a:extLst>
              <a:ext uri="{FF2B5EF4-FFF2-40B4-BE49-F238E27FC236}">
                <a16:creationId xmlns:a16="http://schemas.microsoft.com/office/drawing/2014/main" id="{C821BEAB-E2E6-4E5A-9779-6F5F2F7E42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5899" y="1959792"/>
            <a:ext cx="1346340" cy="35678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02FA6F-4978-4FB9-A939-BBED62F2D1B3}"/>
              </a:ext>
            </a:extLst>
          </p:cNvPr>
          <p:cNvSpPr txBox="1"/>
          <p:nvPr/>
        </p:nvSpPr>
        <p:spPr>
          <a:xfrm>
            <a:off x="4724400" y="320040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ea typeface="맑은 고딕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D4D37-1C97-4C07-A7C5-8E4232A794CF}"/>
              </a:ext>
            </a:extLst>
          </p:cNvPr>
          <p:cNvSpPr txBox="1"/>
          <p:nvPr/>
        </p:nvSpPr>
        <p:spPr>
          <a:xfrm>
            <a:off x="7698798" y="3317298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ea typeface="맑은 고딕"/>
            </a:endParaRPr>
          </a:p>
        </p:txBody>
      </p:sp>
      <p:pic>
        <p:nvPicPr>
          <p:cNvPr id="9" name="그림 10" descr="텍스트, 다른, 전자기기, 컴퓨터이(가) 표시된 사진&#10;&#10;자동 생성된 설명">
            <a:extLst>
              <a:ext uri="{FF2B5EF4-FFF2-40B4-BE49-F238E27FC236}">
                <a16:creationId xmlns:a16="http://schemas.microsoft.com/office/drawing/2014/main" id="{47D299F2-8CF4-4BE0-90D6-4719BA70A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352" y="1957038"/>
            <a:ext cx="440412" cy="35758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4A56BB-EAD8-4E53-9A8E-93175B9CF576}"/>
              </a:ext>
            </a:extLst>
          </p:cNvPr>
          <p:cNvSpPr txBox="1"/>
          <p:nvPr/>
        </p:nvSpPr>
        <p:spPr>
          <a:xfrm>
            <a:off x="1613463" y="5627058"/>
            <a:ext cx="196789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ko-KR" altLang="en-US" sz="1400" b="1" err="1">
                <a:ea typeface="맑은 고딕"/>
              </a:rPr>
              <a:t>메인페이지</a:t>
            </a:r>
            <a:endParaRPr lang="ko-KR" altLang="en-US" sz="1400" b="1">
              <a:ea typeface="맑은 고딕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343B12-B235-4A8D-AD36-BA3FBE0CEF70}"/>
              </a:ext>
            </a:extLst>
          </p:cNvPr>
          <p:cNvSpPr txBox="1"/>
          <p:nvPr/>
        </p:nvSpPr>
        <p:spPr>
          <a:xfrm>
            <a:off x="3573797" y="5618399"/>
            <a:ext cx="216705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ko-KR" altLang="en-US" sz="1400" b="1" err="1">
                <a:ea typeface="맑은 고딕"/>
              </a:rPr>
              <a:t>차량별</a:t>
            </a:r>
            <a:r>
              <a:rPr lang="ko-KR" altLang="en-US" sz="1400" b="1">
                <a:ea typeface="맑은 고딕"/>
              </a:rPr>
              <a:t> 서브페이지</a:t>
            </a:r>
            <a:endParaRPr lang="ko-KR" b="1">
              <a:ea typeface="맑은 고딕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87B517-01C4-4964-ACAC-5B7B385DD7E5}"/>
              </a:ext>
            </a:extLst>
          </p:cNvPr>
          <p:cNvSpPr txBox="1"/>
          <p:nvPr/>
        </p:nvSpPr>
        <p:spPr>
          <a:xfrm>
            <a:off x="5258407" y="2399032"/>
            <a:ext cx="583350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ko-KR" altLang="en-US" b="1" dirty="0">
                <a:ea typeface="맑은 고딕"/>
              </a:rPr>
              <a:t>다량의 컨텐츠 및 이미지가 과도한 스크롤을 만들어 웹사이트 사용성 및 사용자의 핵심정보 파악을 방해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A3D91D-115F-4BC2-8542-1448F506CA27}"/>
              </a:ext>
            </a:extLst>
          </p:cNvPr>
          <p:cNvSpPr txBox="1"/>
          <p:nvPr/>
        </p:nvSpPr>
        <p:spPr>
          <a:xfrm>
            <a:off x="5256346" y="4395144"/>
            <a:ext cx="602210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ko-KR" altLang="en-US" b="1" dirty="0">
                <a:ea typeface="맑은 고딕"/>
              </a:rPr>
              <a:t>주요 기능은 살리되 핵심 정보가 한눈에 파악 가능하도록 최적화 </a:t>
            </a:r>
          </a:p>
        </p:txBody>
      </p:sp>
      <p:sp>
        <p:nvSpPr>
          <p:cNvPr id="14" name="화살표: 아래쪽 13">
            <a:extLst>
              <a:ext uri="{FF2B5EF4-FFF2-40B4-BE49-F238E27FC236}">
                <a16:creationId xmlns:a16="http://schemas.microsoft.com/office/drawing/2014/main" id="{739CD815-D3D7-4179-9440-F785290275BB}"/>
              </a:ext>
            </a:extLst>
          </p:cNvPr>
          <p:cNvSpPr/>
          <p:nvPr/>
        </p:nvSpPr>
        <p:spPr>
          <a:xfrm>
            <a:off x="7945805" y="3426181"/>
            <a:ext cx="407399" cy="521446"/>
          </a:xfrm>
          <a:prstGeom prst="down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>
              <a:solidFill>
                <a:srgbClr val="000000"/>
              </a:solidFill>
              <a:highlight>
                <a:srgbClr val="FFFF00"/>
              </a:highlight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46424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8DDA986-B6EE-4642-AC60-0490373E6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B62878-12EF-4E97-A284-47BAFC30D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79188D-1ED5-4705-B8C7-5D6FB7670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514" y="685800"/>
            <a:ext cx="10800972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147273" y="844022"/>
            <a:ext cx="2049939" cy="5073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ko-KR" altLang="en-US" sz="2700" b="1">
                <a:ea typeface="맑은 고딕"/>
              </a:rPr>
              <a:t>제작기법</a:t>
            </a:r>
            <a:r>
              <a:rPr lang="ko-KR" altLang="en-US" sz="2700">
                <a:solidFill>
                  <a:schemeClr val="tx1">
                    <a:lumMod val="65000"/>
                    <a:lumOff val="35000"/>
                  </a:schemeClr>
                </a:solidFill>
                <a:ea typeface="맑은 고딕"/>
              </a:rPr>
              <a:t> </a:t>
            </a:r>
            <a:endParaRPr lang="ko-K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그림 4" descr="텍스트, 구급 상자, 표지판이(가) 표시된 사진&#10;&#10;자동 생성된 설명">
            <a:extLst>
              <a:ext uri="{FF2B5EF4-FFF2-40B4-BE49-F238E27FC236}">
                <a16:creationId xmlns:a16="http://schemas.microsoft.com/office/drawing/2014/main" id="{AAAD7291-ABB3-4495-AABD-F884053C8F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0901" y="1366790"/>
            <a:ext cx="6649393" cy="129911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6C95BF-F08E-4E67-967B-046743830CCD}"/>
              </a:ext>
            </a:extLst>
          </p:cNvPr>
          <p:cNvSpPr txBox="1"/>
          <p:nvPr/>
        </p:nvSpPr>
        <p:spPr>
          <a:xfrm>
            <a:off x="5634650" y="2863703"/>
            <a:ext cx="1089103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ko-KR" altLang="en-US" sz="2700" b="1" err="1">
                <a:ea typeface="맑은 고딕"/>
              </a:rPr>
              <a:t>Font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71CED590-7F02-493A-8107-E1184705AC12}"/>
              </a:ext>
            </a:extLst>
          </p:cNvPr>
          <p:cNvSpPr/>
          <p:nvPr/>
        </p:nvSpPr>
        <p:spPr>
          <a:xfrm>
            <a:off x="3729257" y="4795025"/>
            <a:ext cx="1054615" cy="910682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ko-KR" altLang="en-US" dirty="0" err="1">
                <a:ea typeface="맑은 고딕"/>
              </a:rPr>
              <a:t>black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F1188D5C-0287-40CF-AC77-DE7C91B65A59}"/>
              </a:ext>
            </a:extLst>
          </p:cNvPr>
          <p:cNvSpPr/>
          <p:nvPr/>
        </p:nvSpPr>
        <p:spPr>
          <a:xfrm>
            <a:off x="4943707" y="4795025"/>
            <a:ext cx="1071548" cy="910682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ko-KR" altLang="en-US" dirty="0" err="1">
                <a:solidFill>
                  <a:srgbClr val="000000"/>
                </a:solidFill>
                <a:ea typeface="맑은 고딕"/>
              </a:rPr>
              <a:t>white</a:t>
            </a:r>
            <a:endParaRPr lang="ko-KR" altLang="en-US" dirty="0" err="1">
              <a:solidFill>
                <a:srgbClr val="000000"/>
              </a:solidFill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EAB1AD4-8606-473C-8F23-623559BD7B2E}"/>
              </a:ext>
            </a:extLst>
          </p:cNvPr>
          <p:cNvSpPr/>
          <p:nvPr/>
        </p:nvSpPr>
        <p:spPr>
          <a:xfrm>
            <a:off x="6166624" y="4795025"/>
            <a:ext cx="1071548" cy="910682"/>
          </a:xfrm>
          <a:prstGeom prst="rect">
            <a:avLst/>
          </a:prstGeom>
          <a:solidFill>
            <a:srgbClr val="5C5A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>
              <a:ea typeface="+mn-lt"/>
              <a:cs typeface="+mn-lt"/>
            </a:endParaRPr>
          </a:p>
          <a:p>
            <a:pPr algn="ctr"/>
            <a:r>
              <a:rPr lang="en-US" altLang="ko-KR" dirty="0">
                <a:ea typeface="+mn-lt"/>
                <a:cs typeface="+mn-lt"/>
              </a:rPr>
              <a:t>#5c5a5a</a:t>
            </a:r>
            <a:endParaRPr lang="ko-KR" dirty="0"/>
          </a:p>
          <a:p>
            <a:pPr algn="ctr"/>
            <a:endParaRPr lang="ko-KR" altLang="en-US">
              <a:ea typeface="맑은 고딕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A8C3030C-605D-4EC4-B00A-899EFC1E0040}"/>
              </a:ext>
            </a:extLst>
          </p:cNvPr>
          <p:cNvSpPr/>
          <p:nvPr/>
        </p:nvSpPr>
        <p:spPr>
          <a:xfrm>
            <a:off x="7448808" y="4795025"/>
            <a:ext cx="1071548" cy="910682"/>
          </a:xfrm>
          <a:prstGeom prst="rect">
            <a:avLst/>
          </a:prstGeom>
          <a:solidFill>
            <a:srgbClr val="A098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>
              <a:ea typeface="+mn-lt"/>
              <a:cs typeface="+mn-lt"/>
            </a:endParaRPr>
          </a:p>
          <a:p>
            <a:pPr algn="ctr"/>
            <a:r>
              <a:rPr lang="ko-KR" dirty="0">
                <a:ea typeface="+mn-lt"/>
                <a:cs typeface="+mn-lt"/>
              </a:rPr>
              <a:t>#a0987e</a:t>
            </a:r>
            <a:endParaRPr lang="ko-KR" dirty="0">
              <a:ea typeface="맑은 고딕"/>
            </a:endParaRPr>
          </a:p>
          <a:p>
            <a:pPr algn="ctr"/>
            <a:endParaRPr lang="ko-KR" altLang="en-US">
              <a:ea typeface="맑은 고딕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561052-6A08-431B-ACA5-12765459C80F}"/>
              </a:ext>
            </a:extLst>
          </p:cNvPr>
          <p:cNvSpPr txBox="1"/>
          <p:nvPr/>
        </p:nvSpPr>
        <p:spPr>
          <a:xfrm>
            <a:off x="4715908" y="4140717"/>
            <a:ext cx="2743200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ko-KR" altLang="en-US" sz="2700" b="1" err="1">
                <a:ea typeface="맑은 고딕"/>
              </a:rPr>
              <a:t>Colors</a:t>
            </a:r>
            <a:endParaRPr lang="ko-KR" altLang="en-US" sz="2700" b="1">
              <a:ea typeface="맑은 고딕"/>
            </a:endParaRPr>
          </a:p>
        </p:txBody>
      </p:sp>
      <p:pic>
        <p:nvPicPr>
          <p:cNvPr id="3" name="그림 6">
            <a:extLst>
              <a:ext uri="{FF2B5EF4-FFF2-40B4-BE49-F238E27FC236}">
                <a16:creationId xmlns:a16="http://schemas.microsoft.com/office/drawing/2014/main" id="{83E96340-27E5-40DA-9D29-7670C8263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3074" y="3436718"/>
            <a:ext cx="6641805" cy="33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73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제목 4">
            <a:extLst>
              <a:ext uri="{FF2B5EF4-FFF2-40B4-BE49-F238E27FC236}">
                <a16:creationId xmlns:a16="http://schemas.microsoft.com/office/drawing/2014/main" id="{C65D5599-2947-4036-9AEF-3B08EF3D12FA}"/>
              </a:ext>
            </a:extLst>
          </p:cNvPr>
          <p:cNvSpPr txBox="1">
            <a:spLocks/>
          </p:cNvSpPr>
          <p:nvPr/>
        </p:nvSpPr>
        <p:spPr>
          <a:xfrm>
            <a:off x="780521" y="1007534"/>
            <a:ext cx="3999970" cy="5503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3200" dirty="0" err="1">
                <a:ea typeface="맑은 고딕"/>
              </a:rPr>
              <a:t>메인페이지</a:t>
            </a:r>
            <a:r>
              <a:rPr lang="ko-KR" altLang="en-US" sz="3200" dirty="0">
                <a:ea typeface="맑은 고딕"/>
              </a:rPr>
              <a:t> 주요기능</a:t>
            </a:r>
          </a:p>
        </p:txBody>
      </p:sp>
      <p:sp>
        <p:nvSpPr>
          <p:cNvPr id="12" name="텍스트 개체 틀 7">
            <a:extLst>
              <a:ext uri="{FF2B5EF4-FFF2-40B4-BE49-F238E27FC236}">
                <a16:creationId xmlns:a16="http://schemas.microsoft.com/office/drawing/2014/main" id="{A8BE0628-EA2E-4FAD-B4AC-16581D502866}"/>
              </a:ext>
            </a:extLst>
          </p:cNvPr>
          <p:cNvSpPr txBox="1">
            <a:spLocks/>
          </p:cNvSpPr>
          <p:nvPr/>
        </p:nvSpPr>
        <p:spPr>
          <a:xfrm>
            <a:off x="839788" y="1710267"/>
            <a:ext cx="4135436" cy="32612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dirty="0">
              <a:ea typeface="맑은 고딕"/>
            </a:endParaRPr>
          </a:p>
          <a:p>
            <a:pPr marL="0" indent="0">
              <a:buNone/>
            </a:pPr>
            <a:r>
              <a:rPr lang="ko-KR" altLang="en-US" sz="1600" dirty="0">
                <a:ea typeface="맑은 고딕"/>
              </a:rPr>
              <a:t> </a:t>
            </a:r>
            <a:r>
              <a:rPr lang="ko-KR" altLang="en-US" sz="1600" b="1" dirty="0">
                <a:ea typeface="맑은 고딕"/>
              </a:rPr>
              <a:t>- </a:t>
            </a:r>
            <a:r>
              <a:rPr lang="ko-KR" altLang="en-US" sz="1600" b="1" dirty="0" err="1">
                <a:ea typeface="맑은 고딕"/>
              </a:rPr>
              <a:t>GNB네비게이션</a:t>
            </a:r>
            <a:endParaRPr lang="ko-KR" altLang="en-US" sz="1600" b="1" dirty="0">
              <a:ea typeface="맑은 고딕"/>
            </a:endParaRPr>
          </a:p>
          <a:p>
            <a:pPr marL="0" indent="0">
              <a:buNone/>
            </a:pPr>
            <a:r>
              <a:rPr lang="ko-KR" altLang="en-US" sz="1600" dirty="0">
                <a:ea typeface="맑은 고딕"/>
              </a:rPr>
              <a:t> 각 서브페이지로 연결되는 네비게이션 메뉴와 </a:t>
            </a:r>
            <a:r>
              <a:rPr lang="ko-KR" altLang="en-US" sz="1600" dirty="0" err="1">
                <a:ea typeface="맑은 고딕"/>
              </a:rPr>
              <a:t>Models에</a:t>
            </a:r>
            <a:r>
              <a:rPr lang="ko-KR" altLang="en-US" sz="1600" dirty="0">
                <a:ea typeface="맑은 고딕"/>
              </a:rPr>
              <a:t> 마우스 </a:t>
            </a:r>
            <a:r>
              <a:rPr lang="ko-KR" altLang="en-US" sz="1600" dirty="0" err="1">
                <a:ea typeface="맑은 고딕"/>
              </a:rPr>
              <a:t>오버시</a:t>
            </a:r>
            <a:r>
              <a:rPr lang="ko-KR" altLang="en-US" sz="1600" dirty="0">
                <a:ea typeface="맑은 고딕"/>
              </a:rPr>
              <a:t> 각 차량의 이미지 클릭 후 상세 페이지로 이동할 수 있는 </a:t>
            </a:r>
            <a:r>
              <a:rPr lang="ko-KR" altLang="en-US" sz="1600" dirty="0" err="1">
                <a:ea typeface="맑은 고딕"/>
              </a:rPr>
              <a:t>sub메뉴</a:t>
            </a:r>
            <a:r>
              <a:rPr lang="ko-KR" altLang="en-US" sz="1600" dirty="0">
                <a:ea typeface="맑은 고딕"/>
              </a:rPr>
              <a:t> 기능</a:t>
            </a:r>
          </a:p>
          <a:p>
            <a:endParaRPr lang="ko-KR" altLang="en-US" sz="1600" dirty="0">
              <a:ea typeface="맑은 고딕"/>
            </a:endParaRPr>
          </a:p>
          <a:p>
            <a:pPr marL="0" indent="0">
              <a:buNone/>
            </a:pPr>
            <a:r>
              <a:rPr lang="ko-KR" altLang="en-US" sz="1600" dirty="0">
                <a:ea typeface="맑은 고딕"/>
              </a:rPr>
              <a:t> </a:t>
            </a:r>
            <a:r>
              <a:rPr lang="ko-KR" altLang="en-US" sz="1600" b="1" dirty="0">
                <a:ea typeface="맑은 고딕"/>
              </a:rPr>
              <a:t>- 차량주행영상 </a:t>
            </a:r>
            <a:r>
              <a:rPr lang="ko-KR" altLang="en-US" sz="1600" b="1" dirty="0" err="1">
                <a:ea typeface="맑은 고딕"/>
              </a:rPr>
              <a:t>bxslider</a:t>
            </a:r>
            <a:endParaRPr lang="ko-KR" altLang="en-US" sz="1600" b="1" dirty="0">
              <a:ea typeface="맑은 고딕"/>
            </a:endParaRPr>
          </a:p>
          <a:p>
            <a:pPr marL="0" indent="0">
              <a:buNone/>
            </a:pPr>
            <a:r>
              <a:rPr lang="ko-KR" altLang="en-US" sz="1600" dirty="0" err="1">
                <a:ea typeface="맑은 고딕"/>
              </a:rPr>
              <a:t>jQuery</a:t>
            </a:r>
            <a:r>
              <a:rPr lang="ko-KR" altLang="en-US" sz="1600" dirty="0">
                <a:ea typeface="맑은 고딕"/>
              </a:rPr>
              <a:t> </a:t>
            </a:r>
            <a:r>
              <a:rPr lang="ko-KR" altLang="en-US" sz="1600" dirty="0" err="1">
                <a:ea typeface="맑은 고딕"/>
              </a:rPr>
              <a:t>bxslider</a:t>
            </a:r>
            <a:r>
              <a:rPr lang="ko-KR" altLang="en-US" sz="1600" dirty="0">
                <a:ea typeface="맑은 고딕"/>
              </a:rPr>
              <a:t> 플러그인을 이용한 각 차량의 주행 영상 자동재생 및 영상 넘김 기능</a:t>
            </a:r>
            <a:endParaRPr lang="ko-KR" sz="1600">
              <a:ea typeface="맑은 고딕"/>
            </a:endParaRPr>
          </a:p>
          <a:p>
            <a:endParaRPr lang="ko-KR" altLang="en-US" dirty="0">
              <a:ea typeface="맑은 고딕"/>
            </a:endParaRPr>
          </a:p>
        </p:txBody>
      </p:sp>
      <p:pic>
        <p:nvPicPr>
          <p:cNvPr id="13" name="그림 2">
            <a:extLst>
              <a:ext uri="{FF2B5EF4-FFF2-40B4-BE49-F238E27FC236}">
                <a16:creationId xmlns:a16="http://schemas.microsoft.com/office/drawing/2014/main" id="{96783539-5A92-4767-804F-A4B4B16AF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3066" y="1551187"/>
            <a:ext cx="6764867" cy="339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647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제목 4">
            <a:extLst>
              <a:ext uri="{FF2B5EF4-FFF2-40B4-BE49-F238E27FC236}">
                <a16:creationId xmlns:a16="http://schemas.microsoft.com/office/drawing/2014/main" id="{547C5C37-5FCC-487F-8CA6-E7E963B1DDBD}"/>
              </a:ext>
            </a:extLst>
          </p:cNvPr>
          <p:cNvSpPr txBox="1">
            <a:spLocks/>
          </p:cNvSpPr>
          <p:nvPr/>
        </p:nvSpPr>
        <p:spPr>
          <a:xfrm>
            <a:off x="780521" y="1007534"/>
            <a:ext cx="3999970" cy="5503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3200" dirty="0">
                <a:ea typeface="맑은 고딕"/>
              </a:rPr>
              <a:t>서브페이지 주요기능</a:t>
            </a:r>
          </a:p>
        </p:txBody>
      </p:sp>
      <p:sp>
        <p:nvSpPr>
          <p:cNvPr id="9" name="텍스트 개체 틀 7">
            <a:extLst>
              <a:ext uri="{FF2B5EF4-FFF2-40B4-BE49-F238E27FC236}">
                <a16:creationId xmlns:a16="http://schemas.microsoft.com/office/drawing/2014/main" id="{8530DF9D-00E0-4719-87D8-EF8B9CBAE0F1}"/>
              </a:ext>
            </a:extLst>
          </p:cNvPr>
          <p:cNvSpPr txBox="1">
            <a:spLocks/>
          </p:cNvSpPr>
          <p:nvPr/>
        </p:nvSpPr>
        <p:spPr>
          <a:xfrm>
            <a:off x="839788" y="1709873"/>
            <a:ext cx="4135436" cy="42028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dirty="0">
              <a:ea typeface="맑은 고딕"/>
            </a:endParaRPr>
          </a:p>
          <a:p>
            <a:pPr marL="0" indent="0">
              <a:buNone/>
            </a:pPr>
            <a:r>
              <a:rPr lang="ko-KR" altLang="en-US" sz="1600" dirty="0">
                <a:ea typeface="맑은 고딕"/>
              </a:rPr>
              <a:t> </a:t>
            </a:r>
            <a:r>
              <a:rPr lang="ko-KR" altLang="en-US" sz="1600" b="1" dirty="0">
                <a:ea typeface="맑은 고딕"/>
              </a:rPr>
              <a:t>- 360도 VR 이미지 및 </a:t>
            </a:r>
            <a:r>
              <a:rPr lang="ko-KR" altLang="en-US" sz="1600" b="1" dirty="0" err="1">
                <a:ea typeface="맑은 고딕"/>
              </a:rPr>
              <a:t>Color</a:t>
            </a:r>
            <a:r>
              <a:rPr lang="ko-KR" altLang="en-US" sz="1600" b="1" dirty="0">
                <a:ea typeface="맑은 고딕"/>
              </a:rPr>
              <a:t> 선택 기능</a:t>
            </a:r>
          </a:p>
          <a:p>
            <a:pPr marL="0" indent="0">
              <a:buNone/>
            </a:pPr>
            <a:r>
              <a:rPr lang="ko-KR" altLang="en-US" sz="1600" dirty="0" err="1">
                <a:ea typeface="맑은 고딕"/>
              </a:rPr>
              <a:t>Javascript</a:t>
            </a:r>
            <a:r>
              <a:rPr lang="ko-KR" altLang="en-US" sz="1600" dirty="0">
                <a:ea typeface="맑은 고딕"/>
              </a:rPr>
              <a:t> 와 </a:t>
            </a:r>
            <a:r>
              <a:rPr lang="ko-KR" altLang="en-US" sz="1600" dirty="0" err="1">
                <a:ea typeface="맑은 고딕"/>
              </a:rPr>
              <a:t>jQuery를</a:t>
            </a:r>
            <a:r>
              <a:rPr lang="ko-KR" altLang="en-US" sz="1600" dirty="0">
                <a:ea typeface="맑은 고딕"/>
              </a:rPr>
              <a:t> 활용한 </a:t>
            </a:r>
            <a:r>
              <a:rPr lang="ko-KR" altLang="en-US" sz="1600" dirty="0" err="1">
                <a:ea typeface="맑은 고딕"/>
              </a:rPr>
              <a:t>Color</a:t>
            </a:r>
            <a:r>
              <a:rPr lang="ko-KR" altLang="en-US" sz="1600" dirty="0">
                <a:ea typeface="맑은 고딕"/>
              </a:rPr>
              <a:t> 선택기능 및 360도 VR 이미지 기능</a:t>
            </a:r>
          </a:p>
          <a:p>
            <a:endParaRPr lang="ko-KR" altLang="en-US" sz="1600" dirty="0">
              <a:ea typeface="맑은 고딕"/>
            </a:endParaRPr>
          </a:p>
          <a:p>
            <a:pPr marL="0" indent="0">
              <a:buNone/>
            </a:pPr>
            <a:r>
              <a:rPr lang="ko-KR" altLang="en-US" sz="1600" dirty="0">
                <a:ea typeface="맑은 고딕"/>
              </a:rPr>
              <a:t> </a:t>
            </a:r>
            <a:r>
              <a:rPr lang="ko-KR" altLang="en-US" sz="1600" b="1" dirty="0">
                <a:ea typeface="맑은 고딕"/>
              </a:rPr>
              <a:t>- 각 차량 주요 스펙 정리 박스</a:t>
            </a:r>
          </a:p>
          <a:p>
            <a:pPr marL="0" indent="0">
              <a:buNone/>
            </a:pPr>
            <a:r>
              <a:rPr lang="ko-KR" altLang="en-US" sz="1600" dirty="0">
                <a:ea typeface="맑은 고딕"/>
              </a:rPr>
              <a:t>차량 핵심 정보를 한 눈에 파악할 수 있는 핵심정보 제시</a:t>
            </a:r>
          </a:p>
          <a:p>
            <a:endParaRPr lang="ko-KR" altLang="en-US" sz="1600" dirty="0">
              <a:ea typeface="맑은 고딕"/>
            </a:endParaRPr>
          </a:p>
          <a:p>
            <a:pPr marL="0" indent="0">
              <a:buNone/>
            </a:pPr>
            <a:r>
              <a:rPr lang="ko-KR" altLang="en-US" sz="1600" b="1" dirty="0">
                <a:ea typeface="맑은 고딕"/>
              </a:rPr>
              <a:t> - 차량 </a:t>
            </a:r>
            <a:r>
              <a:rPr lang="ko-KR" altLang="en-US" sz="1600" b="1" dirty="0" err="1">
                <a:ea typeface="맑은 고딕"/>
              </a:rPr>
              <a:t>내외장</a:t>
            </a:r>
            <a:r>
              <a:rPr lang="ko-KR" altLang="en-US" sz="1600" b="1" dirty="0">
                <a:ea typeface="맑은 고딕"/>
              </a:rPr>
              <a:t> 이미지</a:t>
            </a:r>
            <a:endParaRPr lang="ko-KR" sz="1600" b="1">
              <a:ea typeface="맑은 고딕"/>
            </a:endParaRPr>
          </a:p>
          <a:p>
            <a:pPr marL="0" indent="0">
              <a:buNone/>
            </a:pPr>
            <a:r>
              <a:rPr lang="ko-KR" altLang="en-US" sz="1600" dirty="0">
                <a:ea typeface="맑은 고딕"/>
              </a:rPr>
              <a:t>FLEX 디스플레이 기능을 통해 </a:t>
            </a:r>
            <a:r>
              <a:rPr lang="ko-KR" altLang="en-US" sz="1600" dirty="0" err="1">
                <a:ea typeface="맑은 고딕"/>
              </a:rPr>
              <a:t>균형감</a:t>
            </a:r>
            <a:r>
              <a:rPr lang="ko-KR" altLang="en-US" sz="1600" dirty="0">
                <a:ea typeface="맑은 고딕"/>
              </a:rPr>
              <a:t> 있는 </a:t>
            </a:r>
            <a:r>
              <a:rPr lang="ko-KR" altLang="en-US" sz="1600" dirty="0" err="1">
                <a:ea typeface="맑은 고딕"/>
              </a:rPr>
              <a:t>내외장</a:t>
            </a:r>
            <a:r>
              <a:rPr lang="ko-KR" altLang="en-US" sz="1600" dirty="0">
                <a:ea typeface="맑은 고딕"/>
              </a:rPr>
              <a:t> 이미지 배치</a:t>
            </a:r>
          </a:p>
        </p:txBody>
      </p:sp>
      <p:pic>
        <p:nvPicPr>
          <p:cNvPr id="10" name="그림 10" descr="텍스트, 자동차이(가) 표시된 사진&#10;&#10;자동 생성된 설명">
            <a:extLst>
              <a:ext uri="{FF2B5EF4-FFF2-40B4-BE49-F238E27FC236}">
                <a16:creationId xmlns:a16="http://schemas.microsoft.com/office/drawing/2014/main" id="{1092545F-E97A-48F7-919E-F8E2B0FB9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1842" y="102794"/>
            <a:ext cx="5986130" cy="25854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그림 12" descr="텍스트, 도로, 자동차, 실외이(가) 표시된 사진&#10;&#10;자동 생성된 설명">
            <a:extLst>
              <a:ext uri="{FF2B5EF4-FFF2-40B4-BE49-F238E27FC236}">
                <a16:creationId xmlns:a16="http://schemas.microsoft.com/office/drawing/2014/main" id="{0E635943-DAC3-48D6-89EE-C7A080AFD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842" y="2685848"/>
            <a:ext cx="5986130" cy="409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14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그림 8" descr="텍스트이(가) 표시된 사진&#10;&#10;자동 생성된 설명">
            <a:extLst>
              <a:ext uri="{FF2B5EF4-FFF2-40B4-BE49-F238E27FC236}">
                <a16:creationId xmlns:a16="http://schemas.microsoft.com/office/drawing/2014/main" id="{F3F20028-5809-4C2B-B297-74F26A060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981" y="1897878"/>
            <a:ext cx="6322827" cy="39128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5DB52C-BEC4-4B95-8981-3A41B1D908BA}"/>
              </a:ext>
            </a:extLst>
          </p:cNvPr>
          <p:cNvSpPr txBox="1"/>
          <p:nvPr/>
        </p:nvSpPr>
        <p:spPr>
          <a:xfrm>
            <a:off x="4724400" y="1118191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ko-KR" altLang="en-US" sz="2400" b="1" dirty="0" err="1">
                <a:ea typeface="맑은 고딕"/>
              </a:rPr>
              <a:t>웹표준</a:t>
            </a:r>
            <a:r>
              <a:rPr lang="ko-KR" altLang="en-US" sz="2400" b="1" dirty="0">
                <a:ea typeface="맑은 고딕"/>
              </a:rPr>
              <a:t> 검사 통과</a:t>
            </a:r>
          </a:p>
        </p:txBody>
      </p:sp>
    </p:spTree>
    <p:extLst>
      <p:ext uri="{BB962C8B-B14F-4D97-AF65-F5344CB8AC3E}">
        <p14:creationId xmlns:p14="http://schemas.microsoft.com/office/powerpoint/2010/main" val="670727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8CA298-EF4A-4B1F-9781-5C9031F19380}"/>
              </a:ext>
            </a:extLst>
          </p:cNvPr>
          <p:cNvSpPr txBox="1"/>
          <p:nvPr/>
        </p:nvSpPr>
        <p:spPr>
          <a:xfrm>
            <a:off x="4635795" y="2845981"/>
            <a:ext cx="302673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ko-KR" altLang="en-US" sz="4000" b="1" dirty="0">
                <a:ea typeface="맑은 고딕"/>
              </a:rPr>
              <a:t>감사합니다.</a:t>
            </a:r>
          </a:p>
        </p:txBody>
      </p:sp>
    </p:spTree>
    <p:extLst>
      <p:ext uri="{BB962C8B-B14F-4D97-AF65-F5344CB8AC3E}">
        <p14:creationId xmlns:p14="http://schemas.microsoft.com/office/powerpoint/2010/main" val="11731952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와이드스크린</PresentationFormat>
  <Slides>7</Slides>
  <Notes>0</Notes>
  <HiddenSlides>0</HiddenSlide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7</vt:i4>
      </vt:variant>
    </vt:vector>
  </HeadingPairs>
  <TitlesOfParts>
    <vt:vector size="8" baseType="lpstr">
      <vt:lpstr>Office 테마</vt:lpstr>
      <vt:lpstr>KIA공식홈페이지 리뉴얼  </vt:lpstr>
      <vt:lpstr> 기존사이트 분석 및 리뉴얼 기획의도</vt:lpstr>
      <vt:lpstr>제작기법 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/>
  <cp:revision>276</cp:revision>
  <dcterms:created xsi:type="dcterms:W3CDTF">2012-07-30T17:18:39Z</dcterms:created>
  <dcterms:modified xsi:type="dcterms:W3CDTF">2021-12-26T16:10:21Z</dcterms:modified>
</cp:coreProperties>
</file>